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28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6C796FB-7E3D-4E48-9110-D6E70D7197E8}" type="slidenum">
              <a:rPr lang="fr-BE" altLang="fr-FR"/>
              <a:pPr/>
              <a:t>‹N›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0778652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BE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605B890-9D65-4C70-BC24-31A6219496B8}" type="slidenum">
              <a:rPr lang="fr-BE" altLang="fr-FR"/>
              <a:pPr/>
              <a:t>‹N›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2071721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>
            <a:spLocks noChangeArrowheads="1"/>
          </p:cNvSpPr>
          <p:nvPr userDrawn="1"/>
        </p:nvSpPr>
        <p:spPr bwMode="auto">
          <a:xfrm>
            <a:off x="476250" y="3736975"/>
            <a:ext cx="3232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de-DE" altLang="de-DE" sz="2000" b="1" smtClean="0">
                <a:latin typeface="Arial" charset="0"/>
              </a:rPr>
              <a:t>Adressed challenge(s)/ PPP(s):</a:t>
            </a:r>
          </a:p>
        </p:txBody>
      </p:sp>
      <p:sp>
        <p:nvSpPr>
          <p:cNvPr id="7" name="Textfeld 6"/>
          <p:cNvSpPr txBox="1">
            <a:spLocks noChangeArrowheads="1"/>
          </p:cNvSpPr>
          <p:nvPr userDrawn="1"/>
        </p:nvSpPr>
        <p:spPr bwMode="auto">
          <a:xfrm>
            <a:off x="476250" y="4665663"/>
            <a:ext cx="29305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de-DE" altLang="de-DE" sz="2000" b="1" smtClean="0">
                <a:latin typeface="Arial" charset="0"/>
              </a:rPr>
              <a:t>Adressed topic(s) in Work Programme:</a:t>
            </a:r>
          </a:p>
        </p:txBody>
      </p:sp>
      <p:sp>
        <p:nvSpPr>
          <p:cNvPr id="8" name="Textfeld 7"/>
          <p:cNvSpPr txBox="1">
            <a:spLocks noChangeArrowheads="1"/>
          </p:cNvSpPr>
          <p:nvPr userDrawn="1"/>
        </p:nvSpPr>
        <p:spPr bwMode="auto">
          <a:xfrm>
            <a:off x="476250" y="1557338"/>
            <a:ext cx="3232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de-DE" altLang="de-DE" sz="2000" b="1" dirty="0" smtClean="0">
                <a:latin typeface="Arial" charset="0"/>
              </a:rPr>
              <a:t>Project </a:t>
            </a:r>
            <a:r>
              <a:rPr lang="de-DE" altLang="de-DE" sz="2000" b="1" dirty="0" err="1" smtClean="0">
                <a:latin typeface="Arial" charset="0"/>
              </a:rPr>
              <a:t>idea</a:t>
            </a:r>
            <a:r>
              <a:rPr lang="de-DE" altLang="de-DE" sz="2000" b="1" dirty="0" smtClean="0">
                <a:latin typeface="Arial" charset="0"/>
              </a:rPr>
              <a:t>/ Field </a:t>
            </a:r>
            <a:r>
              <a:rPr lang="de-DE" altLang="de-DE" sz="2000" b="1" dirty="0" err="1" smtClean="0">
                <a:latin typeface="Arial" charset="0"/>
              </a:rPr>
              <a:t>of</a:t>
            </a:r>
            <a:r>
              <a:rPr lang="de-DE" altLang="de-DE" sz="2000" b="1" dirty="0" smtClean="0">
                <a:latin typeface="Arial" charset="0"/>
              </a:rPr>
              <a:t> </a:t>
            </a:r>
            <a:r>
              <a:rPr lang="de-DE" altLang="de-DE" sz="2000" b="1" dirty="0" err="1" smtClean="0">
                <a:latin typeface="Arial" charset="0"/>
              </a:rPr>
              <a:t>expertise</a:t>
            </a:r>
            <a:r>
              <a:rPr lang="de-DE" altLang="de-DE" sz="2000" b="1" dirty="0" smtClean="0">
                <a:latin typeface="Arial" charset="0"/>
              </a:rPr>
              <a:t>:</a:t>
            </a:r>
          </a:p>
        </p:txBody>
      </p:sp>
      <p:sp>
        <p:nvSpPr>
          <p:cNvPr id="9" name="Textfeld 8"/>
          <p:cNvSpPr txBox="1">
            <a:spLocks noChangeArrowheads="1"/>
          </p:cNvSpPr>
          <p:nvPr userDrawn="1"/>
        </p:nvSpPr>
        <p:spPr bwMode="auto">
          <a:xfrm>
            <a:off x="476250" y="2433638"/>
            <a:ext cx="2930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de-DE" altLang="de-DE" sz="2000" b="1" smtClean="0">
                <a:latin typeface="Arial" charset="0"/>
              </a:rPr>
              <a:t>Organisation Name: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3684820" y="3737088"/>
            <a:ext cx="5009220" cy="763819"/>
          </a:xfr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 smtClean="0"/>
          </a:p>
        </p:txBody>
      </p:sp>
      <p:sp>
        <p:nvSpPr>
          <p:cNvPr id="15" name="Textplatzhalter 13"/>
          <p:cNvSpPr>
            <a:spLocks noGrp="1"/>
          </p:cNvSpPr>
          <p:nvPr>
            <p:ph type="body" sz="quarter" idx="14"/>
          </p:nvPr>
        </p:nvSpPr>
        <p:spPr>
          <a:xfrm>
            <a:off x="3684820" y="4664933"/>
            <a:ext cx="5009220" cy="707886"/>
          </a:xfr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19" name="Textplatzhalter 13"/>
          <p:cNvSpPr>
            <a:spLocks noGrp="1"/>
          </p:cNvSpPr>
          <p:nvPr>
            <p:ph type="body" sz="quarter" idx="15"/>
          </p:nvPr>
        </p:nvSpPr>
        <p:spPr>
          <a:xfrm>
            <a:off x="3684820" y="1556394"/>
            <a:ext cx="5009220" cy="763819"/>
          </a:xfr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20" name="Textplatzhalter 13"/>
          <p:cNvSpPr>
            <a:spLocks noGrp="1"/>
          </p:cNvSpPr>
          <p:nvPr>
            <p:ph type="body" sz="quarter" idx="16"/>
          </p:nvPr>
        </p:nvSpPr>
        <p:spPr>
          <a:xfrm>
            <a:off x="3684820" y="2432685"/>
            <a:ext cx="5009220" cy="707886"/>
          </a:xfr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>
              <a:defRPr/>
            </a:pPr>
            <a:r>
              <a:rPr lang="fr-BE" smtClean="0"/>
              <a:t>Thematic Brokerage Workshops</a:t>
            </a:r>
            <a:endParaRPr lang="fr-BE"/>
          </a:p>
        </p:txBody>
      </p: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4" y="-19050"/>
            <a:ext cx="9144000" cy="143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09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</p:spTree>
    <p:extLst>
      <p:ext uri="{BB962C8B-B14F-4D97-AF65-F5344CB8AC3E}">
        <p14:creationId xmlns:p14="http://schemas.microsoft.com/office/powerpoint/2010/main" val="3806608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</p:spTree>
    <p:extLst>
      <p:ext uri="{BB962C8B-B14F-4D97-AF65-F5344CB8AC3E}">
        <p14:creationId xmlns:p14="http://schemas.microsoft.com/office/powerpoint/2010/main" val="414094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</p:spTree>
    <p:extLst>
      <p:ext uri="{BB962C8B-B14F-4D97-AF65-F5344CB8AC3E}">
        <p14:creationId xmlns:p14="http://schemas.microsoft.com/office/powerpoint/2010/main" val="2769657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</p:spTree>
    <p:extLst>
      <p:ext uri="{BB962C8B-B14F-4D97-AF65-F5344CB8AC3E}">
        <p14:creationId xmlns:p14="http://schemas.microsoft.com/office/powerpoint/2010/main" val="3349381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</p:spTree>
    <p:extLst>
      <p:ext uri="{BB962C8B-B14F-4D97-AF65-F5344CB8AC3E}">
        <p14:creationId xmlns:p14="http://schemas.microsoft.com/office/powerpoint/2010/main" val="182441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</p:spTree>
    <p:extLst>
      <p:ext uri="{BB962C8B-B14F-4D97-AF65-F5344CB8AC3E}">
        <p14:creationId xmlns:p14="http://schemas.microsoft.com/office/powerpoint/2010/main" val="1438382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</p:spTree>
    <p:extLst>
      <p:ext uri="{BB962C8B-B14F-4D97-AF65-F5344CB8AC3E}">
        <p14:creationId xmlns:p14="http://schemas.microsoft.com/office/powerpoint/2010/main" val="3238145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</p:spTree>
    <p:extLst>
      <p:ext uri="{BB962C8B-B14F-4D97-AF65-F5344CB8AC3E}">
        <p14:creationId xmlns:p14="http://schemas.microsoft.com/office/powerpoint/2010/main" val="2555890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64528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</p:spTree>
    <p:extLst>
      <p:ext uri="{BB962C8B-B14F-4D97-AF65-F5344CB8AC3E}">
        <p14:creationId xmlns:p14="http://schemas.microsoft.com/office/powerpoint/2010/main" val="262608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Modifiez le style du titre</a:t>
            </a:r>
            <a:endParaRPr lang="fr-BE" altLang="fr-FR" dirty="0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Modifiez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  <a:endParaRPr lang="fr-BE" alt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7" name="Textfeld 6"/>
          <p:cNvSpPr txBox="1"/>
          <p:nvPr userDrawn="1"/>
        </p:nvSpPr>
        <p:spPr>
          <a:xfrm>
            <a:off x="504347" y="6343454"/>
            <a:ext cx="223224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07/06/2018</a:t>
            </a:r>
            <a:r>
              <a:rPr lang="en-US" dirty="0" smtClean="0"/>
              <a:t> </a:t>
            </a:r>
            <a:r>
              <a: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- BE KETs</a:t>
            </a:r>
            <a:endParaRPr lang="fr-BE" sz="12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6444208" y="6418202"/>
            <a:ext cx="223224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defRPr/>
            </a:pPr>
            <a:fld id="{24AEF7B9-92F9-4344-AFB5-37BB9B872063}" type="slidenum">
              <a:rPr lang="en-US" sz="1200" kern="120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Arial" charset="0"/>
              </a:rPr>
              <a:pPr algn="r">
                <a:defRPr/>
              </a:pPr>
              <a:t>‹N›</a:t>
            </a:fld>
            <a:endParaRPr lang="fr-BE" sz="1200" kern="1200" dirty="0">
              <a:solidFill>
                <a:schemeClr val="tx1">
                  <a:tint val="75000"/>
                </a:schemeClr>
              </a:solidFill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684588" y="3736975"/>
            <a:ext cx="5010150" cy="763588"/>
          </a:xfrm>
        </p:spPr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  <a:p>
            <a:endParaRPr lang="en-US" altLang="en-US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3684588" y="4665663"/>
            <a:ext cx="5010150" cy="706437"/>
          </a:xfrm>
        </p:spPr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  <a:p>
            <a:endParaRPr lang="en-US" altLang="en-US" dirty="0" smtClean="0">
              <a:latin typeface="Arial" charset="0"/>
              <a:cs typeface="Arial" charset="0"/>
            </a:endParaRP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3684588" y="1555750"/>
            <a:ext cx="5010150" cy="765175"/>
          </a:xfrm>
        </p:spPr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  <a:endParaRPr lang="en-US" altLang="en-US" dirty="0" smtClean="0">
              <a:latin typeface="Arial" charset="0"/>
              <a:cs typeface="Arial" charset="0"/>
            </a:endParaRPr>
          </a:p>
        </p:txBody>
      </p:sp>
      <p:sp>
        <p:nvSpPr>
          <p:cNvPr id="7173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3684588" y="2432050"/>
            <a:ext cx="5010150" cy="708025"/>
          </a:xfrm>
        </p:spPr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fr-BE" dirty="0" err="1"/>
              <a:t>Thematic</a:t>
            </a:r>
            <a:r>
              <a:rPr lang="fr-BE" dirty="0"/>
              <a:t> </a:t>
            </a:r>
            <a:r>
              <a:rPr lang="fr-BE" dirty="0" err="1"/>
              <a:t>Brokerage</a:t>
            </a:r>
            <a:r>
              <a:rPr lang="fr-BE" dirty="0"/>
              <a:t> Workshops</a:t>
            </a:r>
          </a:p>
        </p:txBody>
      </p:sp>
    </p:spTree>
    <p:extLst>
      <p:ext uri="{BB962C8B-B14F-4D97-AF65-F5344CB8AC3E}">
        <p14:creationId xmlns:p14="http://schemas.microsoft.com/office/powerpoint/2010/main" val="2186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altLang="fr-FR" dirty="0" smtClean="0"/>
              <a:t>Organisation </a:t>
            </a:r>
            <a:r>
              <a:rPr lang="fr-BE" altLang="fr-FR" dirty="0" err="1" smtClean="0"/>
              <a:t>name</a:t>
            </a:r>
            <a:endParaRPr lang="fr-BE" altLang="fr-FR" dirty="0" smtClean="0"/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fr-FR" sz="2800" dirty="0" smtClean="0"/>
              <a:t>Institutional information on your </a:t>
            </a:r>
            <a:r>
              <a:rPr lang="en-US" altLang="fr-FR" sz="2800" dirty="0" err="1" smtClean="0"/>
              <a:t>organisation</a:t>
            </a:r>
            <a:endParaRPr lang="en-US" altLang="fr-FR" sz="2800" dirty="0" smtClean="0"/>
          </a:p>
          <a:p>
            <a:pPr eaLnBrk="1" hangingPunct="1"/>
            <a:r>
              <a:rPr lang="en-US" altLang="fr-FR" sz="2800" dirty="0" smtClean="0"/>
              <a:t>Your skills and expertise</a:t>
            </a:r>
          </a:p>
          <a:p>
            <a:pPr eaLnBrk="1" hangingPunct="1"/>
            <a:r>
              <a:rPr lang="en-US" altLang="fr-FR" sz="2800" dirty="0" smtClean="0"/>
              <a:t>Past experience in EU-funded projects (if any)</a:t>
            </a:r>
          </a:p>
          <a:p>
            <a:pPr eaLnBrk="1" hangingPunct="1"/>
            <a:endParaRPr lang="en-US" altLang="fr-FR" sz="2800" dirty="0" smtClean="0"/>
          </a:p>
          <a:p>
            <a:pPr marL="0" indent="0">
              <a:buNone/>
              <a:defRPr/>
            </a:pPr>
            <a:r>
              <a:rPr lang="fr-BE" sz="2000" dirty="0" smtClean="0"/>
              <a:t>You </a:t>
            </a:r>
            <a:r>
              <a:rPr lang="fr-BE" sz="2000" dirty="0" err="1"/>
              <a:t>can</a:t>
            </a:r>
            <a:r>
              <a:rPr lang="fr-BE" sz="2000" dirty="0"/>
              <a:t> use </a:t>
            </a:r>
            <a:r>
              <a:rPr lang="fr-BE" sz="2000" dirty="0" err="1" smtClean="0"/>
              <a:t>text</a:t>
            </a:r>
            <a:r>
              <a:rPr lang="fr-BE" sz="2000" dirty="0"/>
              <a:t>, </a:t>
            </a:r>
            <a:r>
              <a:rPr lang="fr-BE" sz="2000" dirty="0" err="1" smtClean="0"/>
              <a:t>diagrams</a:t>
            </a:r>
            <a:r>
              <a:rPr lang="fr-BE" sz="2000" dirty="0"/>
              <a:t>, photos, etc. to </a:t>
            </a:r>
            <a:r>
              <a:rPr lang="fr-BE" sz="2000" dirty="0" err="1"/>
              <a:t>present</a:t>
            </a:r>
            <a:r>
              <a:rPr lang="fr-BE" sz="2000" dirty="0"/>
              <a:t> </a:t>
            </a:r>
            <a:r>
              <a:rPr lang="fr-BE" sz="2000" dirty="0" err="1"/>
              <a:t>your</a:t>
            </a:r>
            <a:r>
              <a:rPr lang="fr-BE" sz="2000" dirty="0"/>
              <a:t> </a:t>
            </a:r>
            <a:r>
              <a:rPr lang="fr-BE" sz="2000" dirty="0" err="1" smtClean="0"/>
              <a:t>organization</a:t>
            </a:r>
            <a:endParaRPr lang="fr-BE" sz="2000" dirty="0" smtClean="0"/>
          </a:p>
          <a:p>
            <a:pPr marL="0" indent="0">
              <a:buNone/>
              <a:defRPr/>
            </a:pPr>
            <a:endParaRPr lang="fr-BE" sz="2000" dirty="0"/>
          </a:p>
          <a:p>
            <a:pPr marL="0" indent="0" algn="ctr">
              <a:buNone/>
              <a:defRPr/>
            </a:pPr>
            <a:r>
              <a:rPr lang="en-US" sz="2000" b="1" dirty="0" smtClean="0">
                <a:solidFill>
                  <a:srgbClr val="C00000"/>
                </a:solidFill>
              </a:rPr>
              <a:t>Due to the limited time, the space to present your </a:t>
            </a:r>
            <a:r>
              <a:rPr lang="en-US" sz="2000" b="1" dirty="0" err="1" smtClean="0">
                <a:solidFill>
                  <a:srgbClr val="C00000"/>
                </a:solidFill>
              </a:rPr>
              <a:t>organisation</a:t>
            </a:r>
            <a:r>
              <a:rPr lang="en-US" sz="2000" b="1" dirty="0" smtClean="0">
                <a:solidFill>
                  <a:srgbClr val="C00000"/>
                </a:solidFill>
              </a:rPr>
              <a:t> is strictly limited to </a:t>
            </a:r>
            <a:r>
              <a:rPr lang="en-US" sz="2000" b="1" u="sng" dirty="0" smtClean="0">
                <a:solidFill>
                  <a:srgbClr val="C00000"/>
                </a:solidFill>
              </a:rPr>
              <a:t>one</a:t>
            </a:r>
            <a:r>
              <a:rPr lang="en-US" sz="2000" b="1" dirty="0" smtClean="0">
                <a:solidFill>
                  <a:srgbClr val="C00000"/>
                </a:solidFill>
              </a:rPr>
              <a:t> slide – additional slides will be removed by the </a:t>
            </a:r>
            <a:r>
              <a:rPr lang="en-US" sz="2000" b="1" dirty="0" err="1" smtClean="0">
                <a:solidFill>
                  <a:srgbClr val="C00000"/>
                </a:solidFill>
              </a:rPr>
              <a:t>organiser</a:t>
            </a:r>
            <a:r>
              <a:rPr lang="en-US" sz="2000" b="1" dirty="0" smtClean="0">
                <a:solidFill>
                  <a:srgbClr val="C00000"/>
                </a:solidFill>
              </a:rPr>
              <a:t> and will not be available during the Brokerage Event!</a:t>
            </a:r>
            <a:endParaRPr lang="en-US" altLang="fr-FR" sz="2000" dirty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err="1"/>
              <a:t>Adressed</a:t>
            </a:r>
            <a:r>
              <a:rPr lang="fr-BE" dirty="0"/>
              <a:t> challenge/PPP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altLang="fr-FR" smtClean="0"/>
              <a:t>Our project idea / expertise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Description of your </a:t>
            </a:r>
            <a:r>
              <a:rPr lang="en-US" sz="2400" dirty="0" smtClean="0"/>
              <a:t>project idea (and </a:t>
            </a:r>
            <a:r>
              <a:rPr lang="en-US" sz="2400" dirty="0"/>
              <a:t>why you expect it to be successful)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i="1" dirty="0"/>
              <a:t>and/or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Description of what you </a:t>
            </a:r>
            <a:r>
              <a:rPr lang="en-US" sz="2400" dirty="0" smtClean="0"/>
              <a:t>can offer </a:t>
            </a:r>
            <a:r>
              <a:rPr lang="en-US" sz="2400" dirty="0"/>
              <a:t>to other </a:t>
            </a:r>
            <a:r>
              <a:rPr lang="en-US" sz="2400" dirty="0" smtClean="0"/>
              <a:t>proposals or request from partners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2400" dirty="0" smtClean="0">
                <a:solidFill>
                  <a:srgbClr val="C00000"/>
                </a:solidFill>
              </a:rPr>
              <a:t>Approved space</a:t>
            </a:r>
            <a:r>
              <a:rPr lang="en-US" sz="2400" dirty="0">
                <a:solidFill>
                  <a:srgbClr val="C00000"/>
                </a:solidFill>
              </a:rPr>
              <a:t>: One </a:t>
            </a:r>
            <a:r>
              <a:rPr lang="en-US" sz="2400" dirty="0" smtClean="0">
                <a:solidFill>
                  <a:srgbClr val="C00000"/>
                </a:solidFill>
              </a:rPr>
              <a:t>slide (!)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24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BE"/>
              <a:t>Adressed challenge/PPP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altLang="fr-FR" dirty="0" smtClean="0"/>
              <a:t>Consortium </a:t>
            </a:r>
            <a:r>
              <a:rPr lang="fr-BE" altLang="fr-FR" sz="3200" dirty="0" smtClean="0"/>
              <a:t>(if </a:t>
            </a:r>
            <a:r>
              <a:rPr lang="fr-BE" altLang="fr-FR" sz="3200" dirty="0" err="1" smtClean="0"/>
              <a:t>any</a:t>
            </a:r>
            <a:r>
              <a:rPr lang="fr-BE" altLang="fr-FR" sz="3200" dirty="0" smtClean="0"/>
              <a:t>)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59200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2057400"/>
                <a:gridCol w="761256"/>
                <a:gridCol w="1080120"/>
                <a:gridCol w="4330824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fr-BE" sz="2000" b="1" u="sng" dirty="0" err="1" smtClean="0"/>
                        <a:t>Known</a:t>
                      </a:r>
                      <a:r>
                        <a:rPr lang="fr-BE" sz="2000" b="1" u="sng" dirty="0" smtClean="0"/>
                        <a:t> </a:t>
                      </a:r>
                      <a:r>
                        <a:rPr lang="fr-BE" sz="2000" b="1" u="sng" dirty="0" err="1" smtClean="0"/>
                        <a:t>partners</a:t>
                      </a:r>
                      <a:r>
                        <a:rPr lang="fr-BE" sz="2000" b="1" u="sng" dirty="0" smtClean="0"/>
                        <a:t> / </a:t>
                      </a:r>
                      <a:r>
                        <a:rPr lang="fr-BE" sz="2000" b="1" u="sng" dirty="0" err="1" smtClean="0"/>
                        <a:t>Competence</a:t>
                      </a:r>
                      <a:r>
                        <a:rPr lang="fr-BE" sz="2000" b="1" u="sng" baseline="0" dirty="0" smtClean="0"/>
                        <a:t> </a:t>
                      </a:r>
                      <a:r>
                        <a:rPr lang="fr-BE" sz="2000" b="1" u="sng" baseline="0" smtClean="0"/>
                        <a:t>offer</a:t>
                      </a:r>
                      <a:endParaRPr lang="fr-BE" sz="2000" b="1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BE" b="1" dirty="0" smtClean="0"/>
                        <a:t>Name</a:t>
                      </a:r>
                      <a:endParaRPr lang="fr-B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b="1" dirty="0" smtClean="0"/>
                        <a:t>Type</a:t>
                      </a:r>
                      <a:endParaRPr lang="fr-B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b="1" dirty="0" smtClean="0"/>
                        <a:t>Country</a:t>
                      </a:r>
                      <a:endParaRPr lang="fr-B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b="1" dirty="0" err="1" smtClean="0"/>
                        <a:t>Role</a:t>
                      </a:r>
                      <a:r>
                        <a:rPr lang="fr-BE" b="1" dirty="0" smtClean="0"/>
                        <a:t> in the </a:t>
                      </a:r>
                      <a:r>
                        <a:rPr lang="fr-BE" b="1" dirty="0" err="1" smtClean="0"/>
                        <a:t>project</a:t>
                      </a:r>
                      <a:endParaRPr lang="fr-B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fr-BE" sz="2000" b="1" u="sng" dirty="0" smtClean="0"/>
                        <a:t>Partner </a:t>
                      </a:r>
                      <a:r>
                        <a:rPr lang="fr-BE" sz="2000" b="1" u="sng" dirty="0" err="1" smtClean="0"/>
                        <a:t>search</a:t>
                      </a:r>
                      <a:endParaRPr lang="fr-BE" sz="2000" b="1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BE" b="1" dirty="0" smtClean="0"/>
                        <a:t>Profile</a:t>
                      </a:r>
                      <a:endParaRPr lang="fr-B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b="1" dirty="0" smtClean="0"/>
                        <a:t>Type</a:t>
                      </a:r>
                      <a:endParaRPr lang="fr-B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b="1" dirty="0" smtClean="0"/>
                        <a:t>Country</a:t>
                      </a:r>
                      <a:endParaRPr lang="fr-B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b="1" dirty="0" err="1" smtClean="0"/>
                        <a:t>Role</a:t>
                      </a:r>
                      <a:r>
                        <a:rPr lang="fr-BE" b="1" dirty="0" smtClean="0"/>
                        <a:t> in the </a:t>
                      </a:r>
                      <a:r>
                        <a:rPr lang="fr-BE" b="1" dirty="0" err="1" smtClean="0"/>
                        <a:t>project</a:t>
                      </a:r>
                      <a:endParaRPr lang="fr-B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BE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BE"/>
              <a:t>Adressed challenge/PPP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altLang="fr-FR" smtClean="0"/>
              <a:t>Contact details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672657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26568"/>
                <a:gridCol w="6203032"/>
              </a:tblGrid>
              <a:tr h="370840">
                <a:tc>
                  <a:txBody>
                    <a:bodyPr/>
                    <a:lstStyle/>
                    <a:p>
                      <a:r>
                        <a:rPr lang="fr-BE" dirty="0" smtClean="0"/>
                        <a:t>Contact </a:t>
                      </a:r>
                      <a:r>
                        <a:rPr lang="fr-BE" dirty="0" err="1" smtClean="0"/>
                        <a:t>person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 smtClean="0"/>
                        <a:t>Organisation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 err="1" smtClean="0"/>
                        <a:t>Adress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 smtClean="0"/>
                        <a:t>Phone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 smtClean="0"/>
                        <a:t>E-mail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BE"/>
              <a:t>Adressed challenge/PPP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Presentazione su schermo (4:3)</PresentationFormat>
  <Paragraphs>42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Thème Office</vt:lpstr>
      <vt:lpstr>Presentazione standard di PowerPoint</vt:lpstr>
      <vt:lpstr>Organisation name</vt:lpstr>
      <vt:lpstr>Our project idea / expertise</vt:lpstr>
      <vt:lpstr>Consortium (if any)</vt:lpstr>
      <vt:lpstr>Contact details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/ organisation name</dc:title>
  <dc:creator>Katharina Robohm</dc:creator>
  <cp:lastModifiedBy>Camilla Facheris</cp:lastModifiedBy>
  <cp:revision>29</cp:revision>
  <dcterms:created xsi:type="dcterms:W3CDTF">2013-07-29T09:34:30Z</dcterms:created>
  <dcterms:modified xsi:type="dcterms:W3CDTF">2018-03-09T17:28:18Z</dcterms:modified>
</cp:coreProperties>
</file>